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7" r:id="rId2"/>
    <p:sldId id="301" r:id="rId3"/>
    <p:sldId id="2134805569" r:id="rId4"/>
    <p:sldId id="260" r:id="rId5"/>
    <p:sldId id="362" r:id="rId6"/>
    <p:sldId id="366" r:id="rId7"/>
    <p:sldId id="2076137120" r:id="rId8"/>
    <p:sldId id="2076137122" r:id="rId9"/>
    <p:sldId id="2076137121" r:id="rId10"/>
    <p:sldId id="2076137124" r:id="rId11"/>
    <p:sldId id="2134805629" r:id="rId12"/>
    <p:sldId id="2134805630" r:id="rId13"/>
    <p:sldId id="2076137127" r:id="rId14"/>
    <p:sldId id="263" r:id="rId15"/>
    <p:sldId id="2134805556" r:id="rId16"/>
    <p:sldId id="2076137132" r:id="rId17"/>
    <p:sldId id="2134805557" r:id="rId18"/>
    <p:sldId id="2076137131" r:id="rId19"/>
    <p:sldId id="2134805558"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91" r:id="rId45"/>
    <p:sldId id="2134805583" r:id="rId46"/>
    <p:sldId id="2134805586" r:id="rId47"/>
    <p:sldId id="2134805584" r:id="rId48"/>
    <p:sldId id="2134805585" r:id="rId49"/>
    <p:sldId id="2134805595" r:id="rId50"/>
    <p:sldId id="2134805593" r:id="rId51"/>
    <p:sldId id="2134805590" r:id="rId52"/>
    <p:sldId id="2134805596" r:id="rId53"/>
    <p:sldId id="2134805592" r:id="rId54"/>
    <p:sldId id="2134805589" r:id="rId55"/>
    <p:sldId id="2134805594" r:id="rId56"/>
    <p:sldId id="2134805587" r:id="rId57"/>
    <p:sldId id="2134805588" r:id="rId58"/>
    <p:sldId id="4950" r:id="rId59"/>
    <p:sldId id="4926" r:id="rId60"/>
    <p:sldId id="4928" r:id="rId61"/>
    <p:sldId id="4929" r:id="rId62"/>
    <p:sldId id="4931" r:id="rId63"/>
    <p:sldId id="4991" r:id="rId64"/>
    <p:sldId id="5027" r:id="rId65"/>
    <p:sldId id="4992" r:id="rId66"/>
    <p:sldId id="4993" r:id="rId67"/>
    <p:sldId id="4994" r:id="rId68"/>
    <p:sldId id="4995" r:id="rId69"/>
    <p:sldId id="4996" r:id="rId70"/>
    <p:sldId id="4997" r:id="rId71"/>
    <p:sldId id="4998" r:id="rId72"/>
    <p:sldId id="2134805597" r:id="rId73"/>
    <p:sldId id="2134805598" r:id="rId74"/>
    <p:sldId id="2134805599" r:id="rId75"/>
    <p:sldId id="2134805600" r:id="rId76"/>
    <p:sldId id="2134805601" r:id="rId77"/>
    <p:sldId id="2134805602" r:id="rId78"/>
    <p:sldId id="2134805603" r:id="rId79"/>
    <p:sldId id="2134805604" r:id="rId80"/>
    <p:sldId id="2134805605" r:id="rId81"/>
    <p:sldId id="2134805606" r:id="rId82"/>
    <p:sldId id="2134805607" r:id="rId83"/>
    <p:sldId id="2134805608" r:id="rId84"/>
    <p:sldId id="2134805609" r:id="rId85"/>
    <p:sldId id="2134805610" r:id="rId86"/>
    <p:sldId id="2134805613" r:id="rId87"/>
    <p:sldId id="2134805614" r:id="rId88"/>
    <p:sldId id="2134805611" r:id="rId89"/>
    <p:sldId id="2134805612" r:id="rId90"/>
    <p:sldId id="2134805615" r:id="rId91"/>
    <p:sldId id="2134805616" r:id="rId92"/>
    <p:sldId id="2134805617" r:id="rId93"/>
    <p:sldId id="2134805618" r:id="rId94"/>
    <p:sldId id="2134805619" r:id="rId95"/>
    <p:sldId id="2134805620" r:id="rId96"/>
    <p:sldId id="2134805621" r:id="rId97"/>
    <p:sldId id="2134805622" r:id="rId98"/>
    <p:sldId id="2134805623" r:id="rId99"/>
    <p:sldId id="2134805624" r:id="rId100"/>
    <p:sldId id="2134805627" r:id="rId101"/>
    <p:sldId id="2134805628"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2134805569"/>
            <p14:sldId id="260"/>
            <p14:sldId id="362"/>
            <p14:sldId id="366"/>
            <p14:sldId id="2076137120"/>
            <p14:sldId id="2076137122"/>
            <p14:sldId id="2076137121"/>
            <p14:sldId id="2076137124"/>
            <p14:sldId id="2134805629"/>
            <p14:sldId id="2134805630"/>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51" d="100"/>
          <a:sy n="151" d="100"/>
        </p:scale>
        <p:origin x="618"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57067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pic>
        <p:nvPicPr>
          <p:cNvPr id="5" name="Picture 4">
            <a:extLst>
              <a:ext uri="{FF2B5EF4-FFF2-40B4-BE49-F238E27FC236}">
                <a16:creationId xmlns:a16="http://schemas.microsoft.com/office/drawing/2014/main" id="{EDC2956A-8964-4834-8173-2AB3F6504AD5}"/>
              </a:ext>
            </a:extLst>
          </p:cNvPr>
          <p:cNvPicPr>
            <a:picLocks noChangeAspect="1"/>
          </p:cNvPicPr>
          <p:nvPr/>
        </p:nvPicPr>
        <p:blipFill>
          <a:blip r:embed="rId3"/>
          <a:stretch>
            <a:fillRect/>
          </a:stretch>
        </p:blipFill>
        <p:spPr>
          <a:xfrm>
            <a:off x="860721" y="884334"/>
            <a:ext cx="7422557" cy="3374831"/>
          </a:xfrm>
          <a:prstGeom prst="rect">
            <a:avLst/>
          </a:prstGeom>
        </p:spPr>
      </p:pic>
    </p:spTree>
    <p:extLst>
      <p:ext uri="{BB962C8B-B14F-4D97-AF65-F5344CB8AC3E}">
        <p14:creationId xmlns:p14="http://schemas.microsoft.com/office/powerpoint/2010/main" val="125482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4" name="TextBox 3">
            <a:extLst>
              <a:ext uri="{FF2B5EF4-FFF2-40B4-BE49-F238E27FC236}">
                <a16:creationId xmlns:a16="http://schemas.microsoft.com/office/drawing/2014/main" id="{5F6A2048-FB70-46D4-A516-B738655F7FD6}"/>
              </a:ext>
            </a:extLst>
          </p:cNvPr>
          <p:cNvSpPr txBox="1"/>
          <p:nvPr/>
        </p:nvSpPr>
        <p:spPr>
          <a:xfrm>
            <a:off x="1922052" y="4007858"/>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3540937" y="45042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5137063" y="3961692"/>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9" name="Picture 8">
            <a:extLst>
              <a:ext uri="{FF2B5EF4-FFF2-40B4-BE49-F238E27FC236}">
                <a16:creationId xmlns:a16="http://schemas.microsoft.com/office/drawing/2014/main" id="{94C3A31F-AC5C-4B2E-91D3-96DB8CC046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28856" y="720035"/>
            <a:ext cx="3592499" cy="3892550"/>
          </a:xfrm>
          <a:prstGeom prst="rect">
            <a:avLst/>
          </a:prstGeom>
        </p:spPr>
      </p:pic>
    </p:spTree>
    <p:extLst>
      <p:ext uri="{BB962C8B-B14F-4D97-AF65-F5344CB8AC3E}">
        <p14:creationId xmlns:p14="http://schemas.microsoft.com/office/powerpoint/2010/main" val="15937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7760</TotalTime>
  <Words>1777</Words>
  <Application>Microsoft Office PowerPoint</Application>
  <PresentationFormat>On-screen Show (16:9)</PresentationFormat>
  <Paragraphs>546</Paragraphs>
  <Slides>101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Consolas</vt:lpstr>
      <vt:lpstr>Gotham Medium</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Azure Data Engineer Associate</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183</cp:revision>
  <dcterms:created xsi:type="dcterms:W3CDTF">2015-09-28T19:52:00Z</dcterms:created>
  <dcterms:modified xsi:type="dcterms:W3CDTF">2021-05-06T16:18:49Z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